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EC952-FCC8-4F5F-BC56-E8DE220146EA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80462-A897-4A41-9453-B7F57D10D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122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EC952-FCC8-4F5F-BC56-E8DE220146EA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80462-A897-4A41-9453-B7F57D10D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516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EC952-FCC8-4F5F-BC56-E8DE220146EA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80462-A897-4A41-9453-B7F57D10D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72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EC952-FCC8-4F5F-BC56-E8DE220146EA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80462-A897-4A41-9453-B7F57D10D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915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EC952-FCC8-4F5F-BC56-E8DE220146EA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80462-A897-4A41-9453-B7F57D10D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109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EC952-FCC8-4F5F-BC56-E8DE220146EA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80462-A897-4A41-9453-B7F57D10D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754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EC952-FCC8-4F5F-BC56-E8DE220146EA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80462-A897-4A41-9453-B7F57D10D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183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EC952-FCC8-4F5F-BC56-E8DE220146EA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80462-A897-4A41-9453-B7F57D10D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641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EC952-FCC8-4F5F-BC56-E8DE220146EA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80462-A897-4A41-9453-B7F57D10D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022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EC952-FCC8-4F5F-BC56-E8DE220146EA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80462-A897-4A41-9453-B7F57D10D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200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4EC952-FCC8-4F5F-BC56-E8DE220146EA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80462-A897-4A41-9453-B7F57D10D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70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EC952-FCC8-4F5F-BC56-E8DE220146EA}" type="datetimeFigureOut">
              <a:rPr lang="en-US" smtClean="0"/>
              <a:t>2/18/2025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880462-A897-4A41-9453-B7F57D10D0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508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Semester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863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 Exam and Afterwards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AP Exam is in May</a:t>
            </a:r>
          </a:p>
          <a:p>
            <a:r>
              <a:rPr lang="en-US" dirty="0" smtClean="0"/>
              <a:t>The Midterm exam will essentially be the Final Exam</a:t>
            </a:r>
          </a:p>
          <a:p>
            <a:r>
              <a:rPr lang="en-US" dirty="0" smtClean="0"/>
              <a:t>Your grades will be based on performance up to the AP Exam</a:t>
            </a:r>
            <a:endParaRPr lang="en-US" dirty="0"/>
          </a:p>
          <a:p>
            <a:pPr lvl="1"/>
            <a:r>
              <a:rPr lang="en-US" dirty="0" smtClean="0"/>
              <a:t>After the AP exam will be more fun and project based</a:t>
            </a:r>
          </a:p>
          <a:p>
            <a:pPr lvl="1"/>
            <a:r>
              <a:rPr lang="en-US" dirty="0" smtClean="0"/>
              <a:t>The grades will be mainly participation and so will not affect your final grade much</a:t>
            </a:r>
          </a:p>
        </p:txBody>
      </p:sp>
    </p:spTree>
    <p:extLst>
      <p:ext uri="{BB962C8B-B14F-4D97-AF65-F5344CB8AC3E}">
        <p14:creationId xmlns:p14="http://schemas.microsoft.com/office/powerpoint/2010/main" val="4085163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Pencil when you do exercises</a:t>
            </a:r>
          </a:p>
          <a:p>
            <a:pPr lvl="1"/>
            <a:r>
              <a:rPr lang="en-US" dirty="0" smtClean="0"/>
              <a:t>You can erase and use the worksheet more than once!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889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77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Semester 2</vt:lpstr>
      <vt:lpstr>AP Exam and Afterwards</vt:lpstr>
      <vt:lpstr>General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Semester 2</dc:title>
  <dc:creator>David</dc:creator>
  <cp:lastModifiedBy>David</cp:lastModifiedBy>
  <cp:revision>2</cp:revision>
  <dcterms:created xsi:type="dcterms:W3CDTF">2025-02-18T03:07:16Z</dcterms:created>
  <dcterms:modified xsi:type="dcterms:W3CDTF">2025-02-18T04:54:48Z</dcterms:modified>
</cp:coreProperties>
</file>